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8" r:id="rId13"/>
    <p:sldId id="27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17F33-731A-7C1D-FE01-0C626622B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E65629-EDE3-9020-D12E-9836833CB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4EC8A3-D9A2-4391-71E7-03C0CD6E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A38034-2C7E-E811-3346-E35FF3F9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D6DD15-3C7D-6BAA-2BA0-63E1F8F7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88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6E754-E5C8-0C85-0A75-E7FC46E6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06AE33-3962-E957-B47E-FAD0B0C25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BE6D9-7CA4-B753-9F40-89586559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8E9B73-B5DE-B461-C850-98B66E19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468574-032A-800F-8BFE-8EE09D36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2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321555-2FED-C645-6E42-7FF64611E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0C8AF8-7456-E5D9-0351-075596886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B2DC4-5542-1D50-EA9C-88D03043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B2260-BA4B-F7DA-A60C-5D3045B1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4971B-08DD-E191-7BB4-F8B8B2F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62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96439-4D4E-6EE5-D30C-1EB3E3E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D1E1E-6802-DC44-CD50-063C0E794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B839E7-57A9-7A82-A303-C6F454CB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C5CE3-3AE5-0970-28A1-1FCE774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B9B18-D69A-3189-1CAD-ECD85534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9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1100D-4801-5DFA-269A-840E3D04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4ABF82-FAD9-F3D3-9868-A373B7054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A51D39-5397-907C-AC10-1EECEC7C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6610D-9E09-579B-0AC8-7428F00B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83914E-6228-BC1A-4198-3675F571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4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1C2E7-97E7-A94D-78DE-FCC51A3F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239034-0C20-A27F-32FC-966B113E3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DC2F26-2078-E34A-E8BD-BB53E93C6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1A289C-7847-C7EC-AA26-400F2D77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D1B466-AECA-513F-6574-ACCA691A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DDA88-499F-4577-A8C1-4483614F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4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3355-B6C4-938F-3968-428CED5F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A150D7-3576-F95D-8B9D-815C9B31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89169B-B912-A87B-FBB5-85FD4A9B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468E9A-1528-BB0F-9779-11A722D39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9C4031-9486-EB73-29A9-375C6A1A6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E354F2-092B-AC72-289E-12F61D6E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1EC157-09F6-845C-EF6F-1133B289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8F2F0A-9B01-D5F2-C7BF-E48F0EEC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49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F636F-9450-46B8-094D-004B6E90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A8232C-AAE1-7824-7462-EB798213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056E24-78D8-4E30-69EB-0698B424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E0B41F-AC67-B7D9-A74A-D47001C4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90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0F6E5B-5CF5-A262-C4A2-A72EEB2C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6E438E-B5D0-765A-715E-CA602C45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F0EF6-8B9A-8053-8D85-849A3C27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75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94B8E-8908-AEEE-D527-CE0140F8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F9EF7-9E47-47E6-2AD7-0B5BDF82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553A83-36C6-8121-F9B6-468477DC7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AD049E-A358-44C9-B92F-558F3CDC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E823E8-C012-809B-085A-3DD54859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65B654-2361-3016-12B1-D9A17B4C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9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FE97E-B0DE-E46B-D91F-0098290BF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9E9AE5-F529-9433-8E0B-0BBCFF44D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DF2890-6182-8AD9-BFF8-40D3733FB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1AD8E-7FEB-5C5B-D5D5-156231C7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28C648-3B4A-98DF-8723-8FB6D6FB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5C374A-90CB-7BAA-2F8E-8846C1AA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38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387B8-772E-A826-52C5-D632FB56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7C05E7-D149-20B7-4194-8CC72C3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60DBEF-BA80-9252-5649-ABA494E70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04CF1-CC25-4AEC-84EA-763B49365934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6A4209-18E9-4607-6339-EF073B1DD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16AED2-39C9-0F10-A035-8408CE18F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80879-4966-450B-BF41-61C96E4F2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15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00BA5FBB-9FB9-E2C8-DC34-4F36971CD8C7}"/>
              </a:ext>
            </a:extLst>
          </p:cNvPr>
          <p:cNvGrpSpPr/>
          <p:nvPr/>
        </p:nvGrpSpPr>
        <p:grpSpPr>
          <a:xfrm rot="5400000">
            <a:off x="3074857" y="1400398"/>
            <a:ext cx="6247864" cy="2681433"/>
            <a:chOff x="-16830362" y="-762082"/>
            <a:chExt cx="33854193" cy="9582627"/>
          </a:xfrm>
        </p:grpSpPr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7EAA08B3-35FA-99EF-3C54-DA171CB7F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0E7A0710-AE71-524E-2ABD-EBB7406B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64" name="Часть круга 63">
              <a:extLst>
                <a:ext uri="{FF2B5EF4-FFF2-40B4-BE49-F238E27FC236}">
                  <a16:creationId xmlns:a16="http://schemas.microsoft.com/office/drawing/2014/main" id="{68745A5B-DB9E-7264-BDFF-0AE9FD138168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A9CC43-2156-4E0E-3950-5F5B9B913B83}"/>
                </a:ext>
              </a:extLst>
            </p:cNvPr>
            <p:cNvSpPr txBox="1"/>
            <p:nvPr/>
          </p:nvSpPr>
          <p:spPr>
            <a:xfrm rot="21515817">
              <a:off x="-6413455" y="2314554"/>
              <a:ext cx="17147722" cy="274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>
                  <a:solidFill>
                    <a:srgbClr val="0D0D0D"/>
                  </a:solidFill>
                </a:rPr>
                <a:t>Функционал</a:t>
              </a:r>
            </a:p>
          </p:txBody>
        </p: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81B6629F-813A-A23A-B3AF-1728CB0DF3D3}"/>
                </a:ext>
              </a:extLst>
            </p:cNvPr>
            <p:cNvGrpSpPr/>
            <p:nvPr/>
          </p:nvGrpSpPr>
          <p:grpSpPr>
            <a:xfrm>
              <a:off x="-16830362" y="-762082"/>
              <a:ext cx="33854193" cy="8395982"/>
              <a:chOff x="-16830362" y="-762082"/>
              <a:chExt cx="33854193" cy="8395982"/>
            </a:xfrm>
          </p:grpSpPr>
          <p:sp>
            <p:nvSpPr>
              <p:cNvPr id="67" name="Часть круга 66">
                <a:extLst>
                  <a:ext uri="{FF2B5EF4-FFF2-40B4-BE49-F238E27FC236}">
                    <a16:creationId xmlns:a16="http://schemas.microsoft.com/office/drawing/2014/main" id="{7AAB6F9E-DACD-AE7C-09F2-0742D45B5873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7C4D1F5-FAFB-13DE-C7E1-B53EEC6B692E}"/>
                  </a:ext>
                </a:extLst>
              </p:cNvPr>
              <p:cNvSpPr txBox="1"/>
              <p:nvPr/>
            </p:nvSpPr>
            <p:spPr>
              <a:xfrm rot="16441731">
                <a:off x="-1630233" y="-15962211"/>
                <a:ext cx="3453936" cy="33854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0D0D0D"/>
                    </a:solidFill>
                  </a:rPr>
                  <a:t>UI\UX</a:t>
                </a:r>
              </a:p>
              <a:p>
                <a:r>
                  <a:rPr lang="ru-RU" sz="4400" dirty="0">
                    <a:solidFill>
                      <a:srgbClr val="0D0D0D"/>
                    </a:solidFill>
                  </a:rPr>
                  <a:t>Функционал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AB97E87-098B-41DC-3D35-65E220B9A2FC}"/>
              </a:ext>
            </a:extLst>
          </p:cNvPr>
          <p:cNvSpPr txBox="1"/>
          <p:nvPr/>
        </p:nvSpPr>
        <p:spPr>
          <a:xfrm rot="16033135">
            <a:off x="5115643" y="2172546"/>
            <a:ext cx="1772601" cy="569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UI\UX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BF111A1-9044-694D-FBC1-C2BA6BC4636B}"/>
              </a:ext>
            </a:extLst>
          </p:cNvPr>
          <p:cNvGrpSpPr/>
          <p:nvPr/>
        </p:nvGrpSpPr>
        <p:grpSpPr>
          <a:xfrm>
            <a:off x="3601501" y="1103484"/>
            <a:ext cx="5235321" cy="4196259"/>
            <a:chOff x="3413760" y="1353321"/>
            <a:chExt cx="5235321" cy="4196259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24E7465-31B7-D08C-D9DF-56F5770003B6}"/>
                </a:ext>
              </a:extLst>
            </p:cNvPr>
            <p:cNvSpPr/>
            <p:nvPr/>
          </p:nvSpPr>
          <p:spPr>
            <a:xfrm>
              <a:off x="4193415" y="1353321"/>
              <a:ext cx="3635264" cy="3643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B522CC5-9C11-B382-26EA-B811C8313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8382"/>
            <a:stretch>
              <a:fillRect/>
            </a:stretch>
          </p:blipFill>
          <p:spPr>
            <a:xfrm>
              <a:off x="3413760" y="1353321"/>
              <a:ext cx="5235321" cy="419625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7F1000-F593-C04D-6183-E1FD34857CE8}"/>
              </a:ext>
            </a:extLst>
          </p:cNvPr>
          <p:cNvSpPr txBox="1"/>
          <p:nvPr/>
        </p:nvSpPr>
        <p:spPr>
          <a:xfrm>
            <a:off x="123163" y="488593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ook Antiqua" panose="02040602050305030304" pitchFamily="18" charset="0"/>
              </a:rPr>
              <a:t>POCATOM</a:t>
            </a:r>
            <a:endParaRPr lang="ru-RU" sz="9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Book Antiqua" panose="0204060205030503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6B368A-BADB-58EE-314B-4A83A2FEA57B}"/>
              </a:ext>
            </a:extLst>
          </p:cNvPr>
          <p:cNvSpPr txBox="1"/>
          <p:nvPr/>
        </p:nvSpPr>
        <p:spPr>
          <a:xfrm>
            <a:off x="223519" y="111759"/>
            <a:ext cx="2557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STARLINE</a:t>
            </a:r>
            <a:endParaRPr lang="ru-RU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18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85F2B-37E6-5D04-F751-D4288E08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8BBB38E-2FBD-8ABC-376D-5E7F99235E8B}"/>
              </a:ext>
            </a:extLst>
          </p:cNvPr>
          <p:cNvSpPr txBox="1"/>
          <p:nvPr/>
        </p:nvSpPr>
        <p:spPr>
          <a:xfrm rot="5400000">
            <a:off x="1816001" y="3783611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17B2B0-AD4E-9756-5590-41F048C90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A5273C-F8E3-8A17-F7EC-BA92ECD03A13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120B3FD-A51A-DAF5-E161-31EE05B09CC9}"/>
              </a:ext>
            </a:extLst>
          </p:cNvPr>
          <p:cNvGrpSpPr/>
          <p:nvPr/>
        </p:nvGrpSpPr>
        <p:grpSpPr>
          <a:xfrm rot="10884183">
            <a:off x="-4274613" y="-1709558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7A19F9D-37FA-9144-B2EF-E8F47F1D9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12A9C5BA-438B-4AD6-4AA7-6B3E0D70B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C295CBA4-A452-27A2-C6F4-7CC795568D71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D39169-4078-810F-05C8-21F1F5FAD89C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FD6320DE-C6F8-C93F-80B0-AD38AB942E27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D07A33F5-C2FA-8767-4EB3-6E9D9A2A190E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2A3842-890A-5536-649D-EFA22EBA59A1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BEEE7C-1DA9-D20E-BDD5-1E12BB7CC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3" y="0"/>
            <a:ext cx="5986526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C6C3DD-4705-BA45-0EC7-E580F166C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1" t="23458" r="31550" b="5987"/>
          <a:stretch>
            <a:fillRect/>
          </a:stretch>
        </p:blipFill>
        <p:spPr>
          <a:xfrm>
            <a:off x="5457053" y="6903015"/>
            <a:ext cx="5986526" cy="69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8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 advTm="200">
        <p159:morph option="byObject"/>
      </p:transition>
    </mc:Choice>
    <mc:Fallback>
      <p:transition spd="med" advClick="0" advTm="2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A2111-2384-D6F2-5934-2E9481DB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3F2E8BB-1CF7-199E-4523-C0A40F5EF985}"/>
              </a:ext>
            </a:extLst>
          </p:cNvPr>
          <p:cNvSpPr txBox="1"/>
          <p:nvPr/>
        </p:nvSpPr>
        <p:spPr>
          <a:xfrm rot="5400000">
            <a:off x="1816001" y="3783611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A83176-AC01-6AA5-FE14-6FE1915D7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F7DD9A-F343-D223-0A8C-B89F5D160A07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726A0E0-E12E-895D-A3CC-BC2A8E3223F3}"/>
              </a:ext>
            </a:extLst>
          </p:cNvPr>
          <p:cNvGrpSpPr/>
          <p:nvPr/>
        </p:nvGrpSpPr>
        <p:grpSpPr>
          <a:xfrm rot="10884183">
            <a:off x="-4274613" y="-1709558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0C06F258-1B46-3351-9C05-4E7A0E81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4E51DAD6-F212-383A-0C1D-58892176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D8C0AEF0-A80E-08E3-933C-4E55F5856024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E40CD0-74F3-8D31-97FB-6D4E1FEF9488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56B0F911-CA4A-BF4B-AA19-1589E5062547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5CAF6F0F-E372-D215-29C0-EC6A4EE3F7AC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DCEE6-0E59-0307-443E-CE5265B04B3A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7150F-F008-4832-ECD7-472024F6B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93" y="-6903015"/>
            <a:ext cx="5986526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A7F591-59E7-2B70-F7D6-CD40A3DB8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1" t="23458" r="31550" b="5987"/>
          <a:stretch>
            <a:fillRect/>
          </a:stretch>
        </p:blipFill>
        <p:spPr>
          <a:xfrm>
            <a:off x="5415693" y="0"/>
            <a:ext cx="5986526" cy="69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4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CD98-53D7-D462-E8E1-9C22677A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752F6-4223-58F2-B8A7-B7161650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AE9402-081D-1F65-7BCB-54E0F926F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88" y="3200634"/>
            <a:ext cx="1413157" cy="8232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2C44DC-76FE-E960-1403-E609F7601949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9583C10-1F53-56A5-F99C-4473A9C8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280422EE-9836-ABD4-E70B-5B631770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17" name="Часть круга 16">
              <a:extLst>
                <a:ext uri="{FF2B5EF4-FFF2-40B4-BE49-F238E27FC236}">
                  <a16:creationId xmlns:a16="http://schemas.microsoft.com/office/drawing/2014/main" id="{15DD69BC-61BB-7206-C775-6BB0F29BE4ED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547592-B206-6351-569B-7F6E998DEC4D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E8C50080-6AA2-D158-B904-9503C245C3DB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21" name="Часть круга 20">
                <a:extLst>
                  <a:ext uri="{FF2B5EF4-FFF2-40B4-BE49-F238E27FC236}">
                    <a16:creationId xmlns:a16="http://schemas.microsoft.com/office/drawing/2014/main" id="{DDED75EC-951C-E44D-88B9-9D7A1F875B6D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99FAD-D25D-9029-6509-F0C0B640EBDA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504AE0-6566-2E9F-CE24-DFA1E7CFC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1" t="23458" r="31550" b="5987"/>
          <a:stretch>
            <a:fillRect/>
          </a:stretch>
        </p:blipFill>
        <p:spPr>
          <a:xfrm>
            <a:off x="5950477" y="585778"/>
            <a:ext cx="4670035" cy="5392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84838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2FFA-7DB0-F925-AEF2-2B318D0A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57C596-F685-6712-51F9-B0954B22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AA7E96E-EF65-AFA3-CC47-064CB77891A6}"/>
              </a:ext>
            </a:extLst>
          </p:cNvPr>
          <p:cNvGrpSpPr/>
          <p:nvPr/>
        </p:nvGrpSpPr>
        <p:grpSpPr>
          <a:xfrm rot="16517411">
            <a:off x="-4724993" y="-771712"/>
            <a:ext cx="9449985" cy="9582625"/>
            <a:chOff x="-5232569" y="-762080"/>
            <a:chExt cx="9449985" cy="95826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D55BE341-678E-5B5A-7081-0B011B89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A00C3C3-7E9A-234F-D88B-27D8086A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6" name="Часть круга 5">
              <a:extLst>
                <a:ext uri="{FF2B5EF4-FFF2-40B4-BE49-F238E27FC236}">
                  <a16:creationId xmlns:a16="http://schemas.microsoft.com/office/drawing/2014/main" id="{0BFA9335-79DC-2E29-17A7-CDD988464E01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7D82B2-8D6A-DD60-1303-6D40989FE343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EF434356-4B8B-84ED-3F38-155A6DB69624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17" name="Часть круга 16">
                <a:extLst>
                  <a:ext uri="{FF2B5EF4-FFF2-40B4-BE49-F238E27FC236}">
                    <a16:creationId xmlns:a16="http://schemas.microsoft.com/office/drawing/2014/main" id="{076D6F9F-6FA4-EA67-31D8-1C59908019DB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16038-4C46-FAA4-83AD-5AC542A73DAE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6253B82-CA2D-93FA-A0B7-C87D35EA1C2F}"/>
              </a:ext>
            </a:extLst>
          </p:cNvPr>
          <p:cNvGrpSpPr/>
          <p:nvPr/>
        </p:nvGrpSpPr>
        <p:grpSpPr>
          <a:xfrm>
            <a:off x="5641507" y="1504429"/>
            <a:ext cx="5481292" cy="830998"/>
            <a:chOff x="5655028" y="1189469"/>
            <a:chExt cx="5481292" cy="8309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74CF81-A802-2041-4EC4-F935A8A6776A}"/>
                </a:ext>
              </a:extLst>
            </p:cNvPr>
            <p:cNvSpPr txBox="1"/>
            <p:nvPr/>
          </p:nvSpPr>
          <p:spPr>
            <a:xfrm>
              <a:off x="5655028" y="1189470"/>
              <a:ext cx="2829531" cy="830997"/>
            </a:xfrm>
            <a:custGeom>
              <a:avLst/>
              <a:gdLst>
                <a:gd name="connsiteX0" fmla="*/ 0 w 2829531"/>
                <a:gd name="connsiteY0" fmla="*/ 0 h 830997"/>
                <a:gd name="connsiteX1" fmla="*/ 537611 w 2829531"/>
                <a:gd name="connsiteY1" fmla="*/ 0 h 830997"/>
                <a:gd name="connsiteX2" fmla="*/ 1018631 w 2829531"/>
                <a:gd name="connsiteY2" fmla="*/ 0 h 830997"/>
                <a:gd name="connsiteX3" fmla="*/ 1641128 w 2829531"/>
                <a:gd name="connsiteY3" fmla="*/ 0 h 830997"/>
                <a:gd name="connsiteX4" fmla="*/ 2178739 w 2829531"/>
                <a:gd name="connsiteY4" fmla="*/ 0 h 830997"/>
                <a:gd name="connsiteX5" fmla="*/ 2829531 w 2829531"/>
                <a:gd name="connsiteY5" fmla="*/ 0 h 830997"/>
                <a:gd name="connsiteX6" fmla="*/ 2829531 w 2829531"/>
                <a:gd name="connsiteY6" fmla="*/ 432118 h 830997"/>
                <a:gd name="connsiteX7" fmla="*/ 2829531 w 2829531"/>
                <a:gd name="connsiteY7" fmla="*/ 830997 h 830997"/>
                <a:gd name="connsiteX8" fmla="*/ 2263625 w 2829531"/>
                <a:gd name="connsiteY8" fmla="*/ 830997 h 830997"/>
                <a:gd name="connsiteX9" fmla="*/ 1782605 w 2829531"/>
                <a:gd name="connsiteY9" fmla="*/ 830997 h 830997"/>
                <a:gd name="connsiteX10" fmla="*/ 1216698 w 2829531"/>
                <a:gd name="connsiteY10" fmla="*/ 830997 h 830997"/>
                <a:gd name="connsiteX11" fmla="*/ 650792 w 2829531"/>
                <a:gd name="connsiteY11" fmla="*/ 830997 h 830997"/>
                <a:gd name="connsiteX12" fmla="*/ 0 w 2829531"/>
                <a:gd name="connsiteY12" fmla="*/ 830997 h 830997"/>
                <a:gd name="connsiteX13" fmla="*/ 0 w 2829531"/>
                <a:gd name="connsiteY13" fmla="*/ 398879 h 830997"/>
                <a:gd name="connsiteX14" fmla="*/ 0 w 2829531"/>
                <a:gd name="connsiteY14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531" h="830997" extrusionOk="0">
                  <a:moveTo>
                    <a:pt x="0" y="0"/>
                  </a:moveTo>
                  <a:cubicBezTo>
                    <a:pt x="160822" y="-34161"/>
                    <a:pt x="288151" y="21885"/>
                    <a:pt x="537611" y="0"/>
                  </a:cubicBezTo>
                  <a:cubicBezTo>
                    <a:pt x="787071" y="-21885"/>
                    <a:pt x="912404" y="30821"/>
                    <a:pt x="1018631" y="0"/>
                  </a:cubicBezTo>
                  <a:cubicBezTo>
                    <a:pt x="1124858" y="-30821"/>
                    <a:pt x="1441460" y="11182"/>
                    <a:pt x="1641128" y="0"/>
                  </a:cubicBezTo>
                  <a:cubicBezTo>
                    <a:pt x="1840796" y="-11182"/>
                    <a:pt x="2001380" y="45115"/>
                    <a:pt x="2178739" y="0"/>
                  </a:cubicBezTo>
                  <a:cubicBezTo>
                    <a:pt x="2356098" y="-45115"/>
                    <a:pt x="2588538" y="61811"/>
                    <a:pt x="2829531" y="0"/>
                  </a:cubicBezTo>
                  <a:cubicBezTo>
                    <a:pt x="2856505" y="142492"/>
                    <a:pt x="2813466" y="219762"/>
                    <a:pt x="2829531" y="432118"/>
                  </a:cubicBezTo>
                  <a:cubicBezTo>
                    <a:pt x="2845596" y="644474"/>
                    <a:pt x="2808360" y="650782"/>
                    <a:pt x="2829531" y="830997"/>
                  </a:cubicBezTo>
                  <a:cubicBezTo>
                    <a:pt x="2621424" y="881085"/>
                    <a:pt x="2456672" y="803186"/>
                    <a:pt x="2263625" y="830997"/>
                  </a:cubicBezTo>
                  <a:cubicBezTo>
                    <a:pt x="2070578" y="858808"/>
                    <a:pt x="1897791" y="807869"/>
                    <a:pt x="1782605" y="830997"/>
                  </a:cubicBezTo>
                  <a:cubicBezTo>
                    <a:pt x="1667419" y="854125"/>
                    <a:pt x="1437564" y="772953"/>
                    <a:pt x="1216698" y="830997"/>
                  </a:cubicBezTo>
                  <a:cubicBezTo>
                    <a:pt x="995832" y="889041"/>
                    <a:pt x="898487" y="781256"/>
                    <a:pt x="650792" y="830997"/>
                  </a:cubicBezTo>
                  <a:cubicBezTo>
                    <a:pt x="403097" y="880738"/>
                    <a:pt x="189081" y="758871"/>
                    <a:pt x="0" y="830997"/>
                  </a:cubicBezTo>
                  <a:cubicBezTo>
                    <a:pt x="-21288" y="672907"/>
                    <a:pt x="41573" y="491559"/>
                    <a:pt x="0" y="398879"/>
                  </a:cubicBezTo>
                  <a:cubicBezTo>
                    <a:pt x="-41573" y="306199"/>
                    <a:pt x="4258" y="166797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VUE 3 c</a:t>
              </a:r>
            </a:p>
            <a:p>
              <a:pPr algn="ctr"/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Composition API</a:t>
              </a:r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392AE2-8D36-053F-D470-B9BF79B28821}"/>
                </a:ext>
              </a:extLst>
            </p:cNvPr>
            <p:cNvSpPr txBox="1"/>
            <p:nvPr/>
          </p:nvSpPr>
          <p:spPr>
            <a:xfrm>
              <a:off x="8484559" y="1189469"/>
              <a:ext cx="2651761" cy="830997"/>
            </a:xfrm>
            <a:custGeom>
              <a:avLst/>
              <a:gdLst>
                <a:gd name="connsiteX0" fmla="*/ 0 w 2651761"/>
                <a:gd name="connsiteY0" fmla="*/ 0 h 830997"/>
                <a:gd name="connsiteX1" fmla="*/ 503835 w 2651761"/>
                <a:gd name="connsiteY1" fmla="*/ 0 h 830997"/>
                <a:gd name="connsiteX2" fmla="*/ 954634 w 2651761"/>
                <a:gd name="connsiteY2" fmla="*/ 0 h 830997"/>
                <a:gd name="connsiteX3" fmla="*/ 1538021 w 2651761"/>
                <a:gd name="connsiteY3" fmla="*/ 0 h 830997"/>
                <a:gd name="connsiteX4" fmla="*/ 2041856 w 2651761"/>
                <a:gd name="connsiteY4" fmla="*/ 0 h 830997"/>
                <a:gd name="connsiteX5" fmla="*/ 2651761 w 2651761"/>
                <a:gd name="connsiteY5" fmla="*/ 0 h 830997"/>
                <a:gd name="connsiteX6" fmla="*/ 2651761 w 2651761"/>
                <a:gd name="connsiteY6" fmla="*/ 432118 h 830997"/>
                <a:gd name="connsiteX7" fmla="*/ 2651761 w 2651761"/>
                <a:gd name="connsiteY7" fmla="*/ 830997 h 830997"/>
                <a:gd name="connsiteX8" fmla="*/ 2121409 w 2651761"/>
                <a:gd name="connsiteY8" fmla="*/ 830997 h 830997"/>
                <a:gd name="connsiteX9" fmla="*/ 1670609 w 2651761"/>
                <a:gd name="connsiteY9" fmla="*/ 830997 h 830997"/>
                <a:gd name="connsiteX10" fmla="*/ 1140257 w 2651761"/>
                <a:gd name="connsiteY10" fmla="*/ 830997 h 830997"/>
                <a:gd name="connsiteX11" fmla="*/ 609905 w 2651761"/>
                <a:gd name="connsiteY11" fmla="*/ 830997 h 830997"/>
                <a:gd name="connsiteX12" fmla="*/ 0 w 2651761"/>
                <a:gd name="connsiteY12" fmla="*/ 830997 h 830997"/>
                <a:gd name="connsiteX13" fmla="*/ 0 w 2651761"/>
                <a:gd name="connsiteY13" fmla="*/ 398879 h 830997"/>
                <a:gd name="connsiteX14" fmla="*/ 0 w 2651761"/>
                <a:gd name="connsiteY14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1" h="830997" extrusionOk="0">
                  <a:moveTo>
                    <a:pt x="0" y="0"/>
                  </a:moveTo>
                  <a:cubicBezTo>
                    <a:pt x="244931" y="-47765"/>
                    <a:pt x="369971" y="34545"/>
                    <a:pt x="503835" y="0"/>
                  </a:cubicBezTo>
                  <a:cubicBezTo>
                    <a:pt x="637700" y="-34545"/>
                    <a:pt x="851131" y="34375"/>
                    <a:pt x="954634" y="0"/>
                  </a:cubicBezTo>
                  <a:cubicBezTo>
                    <a:pt x="1058137" y="-34375"/>
                    <a:pt x="1262171" y="68120"/>
                    <a:pt x="1538021" y="0"/>
                  </a:cubicBezTo>
                  <a:cubicBezTo>
                    <a:pt x="1813871" y="-68120"/>
                    <a:pt x="1835993" y="48818"/>
                    <a:pt x="2041856" y="0"/>
                  </a:cubicBezTo>
                  <a:cubicBezTo>
                    <a:pt x="2247720" y="-48818"/>
                    <a:pt x="2371834" y="57787"/>
                    <a:pt x="2651761" y="0"/>
                  </a:cubicBezTo>
                  <a:cubicBezTo>
                    <a:pt x="2678735" y="142492"/>
                    <a:pt x="2635696" y="219762"/>
                    <a:pt x="2651761" y="432118"/>
                  </a:cubicBezTo>
                  <a:cubicBezTo>
                    <a:pt x="2667826" y="644474"/>
                    <a:pt x="2630590" y="650782"/>
                    <a:pt x="2651761" y="830997"/>
                  </a:cubicBezTo>
                  <a:cubicBezTo>
                    <a:pt x="2395745" y="834195"/>
                    <a:pt x="2285920" y="771838"/>
                    <a:pt x="2121409" y="830997"/>
                  </a:cubicBezTo>
                  <a:cubicBezTo>
                    <a:pt x="1956898" y="890156"/>
                    <a:pt x="1848937" y="799498"/>
                    <a:pt x="1670609" y="830997"/>
                  </a:cubicBezTo>
                  <a:cubicBezTo>
                    <a:pt x="1492281" y="862496"/>
                    <a:pt x="1301757" y="822750"/>
                    <a:pt x="1140257" y="830997"/>
                  </a:cubicBezTo>
                  <a:cubicBezTo>
                    <a:pt x="978757" y="839244"/>
                    <a:pt x="749704" y="798893"/>
                    <a:pt x="609905" y="830997"/>
                  </a:cubicBezTo>
                  <a:cubicBezTo>
                    <a:pt x="470106" y="863101"/>
                    <a:pt x="258367" y="828781"/>
                    <a:pt x="0" y="830997"/>
                  </a:cubicBezTo>
                  <a:cubicBezTo>
                    <a:pt x="-21288" y="672907"/>
                    <a:pt x="41573" y="491559"/>
                    <a:pt x="0" y="398879"/>
                  </a:cubicBezTo>
                  <a:cubicBezTo>
                    <a:pt x="-41573" y="306199"/>
                    <a:pt x="4258" y="166797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SCSS</a:t>
              </a:r>
            </a:p>
            <a:p>
              <a:pPr algn="ctr"/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A2BB1C9-56D8-D62C-6189-05BC5FDCE148}"/>
              </a:ext>
            </a:extLst>
          </p:cNvPr>
          <p:cNvGrpSpPr/>
          <p:nvPr/>
        </p:nvGrpSpPr>
        <p:grpSpPr>
          <a:xfrm>
            <a:off x="5711752" y="3667123"/>
            <a:ext cx="5424568" cy="921402"/>
            <a:chOff x="5655027" y="2936418"/>
            <a:chExt cx="5424568" cy="9214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604DBB-BCF0-67C4-7EF2-8075FA75BD4C}"/>
                </a:ext>
              </a:extLst>
            </p:cNvPr>
            <p:cNvSpPr txBox="1"/>
            <p:nvPr/>
          </p:nvSpPr>
          <p:spPr>
            <a:xfrm>
              <a:off x="5655028" y="2936420"/>
              <a:ext cx="1918124" cy="461665"/>
            </a:xfrm>
            <a:custGeom>
              <a:avLst/>
              <a:gdLst>
                <a:gd name="connsiteX0" fmla="*/ 0 w 1918124"/>
                <a:gd name="connsiteY0" fmla="*/ 0 h 461665"/>
                <a:gd name="connsiteX1" fmla="*/ 460350 w 1918124"/>
                <a:gd name="connsiteY1" fmla="*/ 0 h 461665"/>
                <a:gd name="connsiteX2" fmla="*/ 882337 w 1918124"/>
                <a:gd name="connsiteY2" fmla="*/ 0 h 461665"/>
                <a:gd name="connsiteX3" fmla="*/ 1400231 w 1918124"/>
                <a:gd name="connsiteY3" fmla="*/ 0 h 461665"/>
                <a:gd name="connsiteX4" fmla="*/ 1918124 w 1918124"/>
                <a:gd name="connsiteY4" fmla="*/ 0 h 461665"/>
                <a:gd name="connsiteX5" fmla="*/ 1918124 w 1918124"/>
                <a:gd name="connsiteY5" fmla="*/ 461665 h 461665"/>
                <a:gd name="connsiteX6" fmla="*/ 1476955 w 1918124"/>
                <a:gd name="connsiteY6" fmla="*/ 461665 h 461665"/>
                <a:gd name="connsiteX7" fmla="*/ 1035787 w 1918124"/>
                <a:gd name="connsiteY7" fmla="*/ 461665 h 461665"/>
                <a:gd name="connsiteX8" fmla="*/ 517893 w 1918124"/>
                <a:gd name="connsiteY8" fmla="*/ 461665 h 461665"/>
                <a:gd name="connsiteX9" fmla="*/ 0 w 1918124"/>
                <a:gd name="connsiteY9" fmla="*/ 461665 h 461665"/>
                <a:gd name="connsiteX10" fmla="*/ 0 w 1918124"/>
                <a:gd name="connsiteY10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8124" h="461665" extrusionOk="0">
                  <a:moveTo>
                    <a:pt x="0" y="0"/>
                  </a:moveTo>
                  <a:cubicBezTo>
                    <a:pt x="191111" y="-14395"/>
                    <a:pt x="250079" y="10715"/>
                    <a:pt x="460350" y="0"/>
                  </a:cubicBezTo>
                  <a:cubicBezTo>
                    <a:pt x="670621" y="-10715"/>
                    <a:pt x="780407" y="26254"/>
                    <a:pt x="882337" y="0"/>
                  </a:cubicBezTo>
                  <a:cubicBezTo>
                    <a:pt x="984267" y="-26254"/>
                    <a:pt x="1159326" y="40956"/>
                    <a:pt x="1400231" y="0"/>
                  </a:cubicBezTo>
                  <a:cubicBezTo>
                    <a:pt x="1641136" y="-40956"/>
                    <a:pt x="1733543" y="501"/>
                    <a:pt x="1918124" y="0"/>
                  </a:cubicBezTo>
                  <a:cubicBezTo>
                    <a:pt x="1972163" y="167166"/>
                    <a:pt x="1880884" y="342841"/>
                    <a:pt x="1918124" y="461665"/>
                  </a:cubicBezTo>
                  <a:cubicBezTo>
                    <a:pt x="1765507" y="486510"/>
                    <a:pt x="1619440" y="441909"/>
                    <a:pt x="1476955" y="461665"/>
                  </a:cubicBezTo>
                  <a:cubicBezTo>
                    <a:pt x="1334470" y="481421"/>
                    <a:pt x="1168883" y="451927"/>
                    <a:pt x="1035787" y="461665"/>
                  </a:cubicBezTo>
                  <a:cubicBezTo>
                    <a:pt x="902691" y="471403"/>
                    <a:pt x="760018" y="416881"/>
                    <a:pt x="517893" y="461665"/>
                  </a:cubicBezTo>
                  <a:cubicBezTo>
                    <a:pt x="275768" y="506449"/>
                    <a:pt x="188284" y="434645"/>
                    <a:pt x="0" y="461665"/>
                  </a:cubicBezTo>
                  <a:cubicBezTo>
                    <a:pt x="-7079" y="275849"/>
                    <a:pt x="43389" y="136500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DOCKER</a:t>
              </a:r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4FA28-DF58-8733-82B1-422CFA7266C1}"/>
                </a:ext>
              </a:extLst>
            </p:cNvPr>
            <p:cNvSpPr txBox="1"/>
            <p:nvPr/>
          </p:nvSpPr>
          <p:spPr>
            <a:xfrm>
              <a:off x="7573152" y="2936418"/>
              <a:ext cx="1504552" cy="461665"/>
            </a:xfrm>
            <a:custGeom>
              <a:avLst/>
              <a:gdLst>
                <a:gd name="connsiteX0" fmla="*/ 0 w 1504552"/>
                <a:gd name="connsiteY0" fmla="*/ 0 h 461665"/>
                <a:gd name="connsiteX1" fmla="*/ 486472 w 1504552"/>
                <a:gd name="connsiteY1" fmla="*/ 0 h 461665"/>
                <a:gd name="connsiteX2" fmla="*/ 942853 w 1504552"/>
                <a:gd name="connsiteY2" fmla="*/ 0 h 461665"/>
                <a:gd name="connsiteX3" fmla="*/ 1504552 w 1504552"/>
                <a:gd name="connsiteY3" fmla="*/ 0 h 461665"/>
                <a:gd name="connsiteX4" fmla="*/ 1504552 w 1504552"/>
                <a:gd name="connsiteY4" fmla="*/ 461665 h 461665"/>
                <a:gd name="connsiteX5" fmla="*/ 1033126 w 1504552"/>
                <a:gd name="connsiteY5" fmla="*/ 461665 h 461665"/>
                <a:gd name="connsiteX6" fmla="*/ 501517 w 1504552"/>
                <a:gd name="connsiteY6" fmla="*/ 461665 h 461665"/>
                <a:gd name="connsiteX7" fmla="*/ 0 w 1504552"/>
                <a:gd name="connsiteY7" fmla="*/ 461665 h 461665"/>
                <a:gd name="connsiteX8" fmla="*/ 0 w 1504552"/>
                <a:gd name="connsiteY8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4552" h="461665" extrusionOk="0">
                  <a:moveTo>
                    <a:pt x="0" y="0"/>
                  </a:moveTo>
                  <a:cubicBezTo>
                    <a:pt x="182652" y="-44611"/>
                    <a:pt x="377699" y="53462"/>
                    <a:pt x="486472" y="0"/>
                  </a:cubicBezTo>
                  <a:cubicBezTo>
                    <a:pt x="595245" y="-53462"/>
                    <a:pt x="772322" y="31649"/>
                    <a:pt x="942853" y="0"/>
                  </a:cubicBezTo>
                  <a:cubicBezTo>
                    <a:pt x="1113384" y="-31649"/>
                    <a:pt x="1356414" y="29197"/>
                    <a:pt x="1504552" y="0"/>
                  </a:cubicBezTo>
                  <a:cubicBezTo>
                    <a:pt x="1506900" y="217652"/>
                    <a:pt x="1477745" y="330148"/>
                    <a:pt x="1504552" y="461665"/>
                  </a:cubicBezTo>
                  <a:cubicBezTo>
                    <a:pt x="1287286" y="502946"/>
                    <a:pt x="1148379" y="429241"/>
                    <a:pt x="1033126" y="461665"/>
                  </a:cubicBezTo>
                  <a:cubicBezTo>
                    <a:pt x="917873" y="494089"/>
                    <a:pt x="673929" y="449969"/>
                    <a:pt x="501517" y="461665"/>
                  </a:cubicBezTo>
                  <a:cubicBezTo>
                    <a:pt x="329105" y="473361"/>
                    <a:pt x="135184" y="449534"/>
                    <a:pt x="0" y="461665"/>
                  </a:cubicBezTo>
                  <a:cubicBezTo>
                    <a:pt x="-44876" y="298091"/>
                    <a:pt x="27200" y="144582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 err="1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FastApi</a:t>
              </a:r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F7DF2-AC37-37FE-DEE3-6B0B2765EBA9}"/>
                </a:ext>
              </a:extLst>
            </p:cNvPr>
            <p:cNvSpPr txBox="1"/>
            <p:nvPr/>
          </p:nvSpPr>
          <p:spPr>
            <a:xfrm>
              <a:off x="9077704" y="2936418"/>
              <a:ext cx="2001891" cy="461665"/>
            </a:xfrm>
            <a:custGeom>
              <a:avLst/>
              <a:gdLst>
                <a:gd name="connsiteX0" fmla="*/ 0 w 2001891"/>
                <a:gd name="connsiteY0" fmla="*/ 0 h 461665"/>
                <a:gd name="connsiteX1" fmla="*/ 480454 w 2001891"/>
                <a:gd name="connsiteY1" fmla="*/ 0 h 461665"/>
                <a:gd name="connsiteX2" fmla="*/ 920870 w 2001891"/>
                <a:gd name="connsiteY2" fmla="*/ 0 h 461665"/>
                <a:gd name="connsiteX3" fmla="*/ 1461380 w 2001891"/>
                <a:gd name="connsiteY3" fmla="*/ 0 h 461665"/>
                <a:gd name="connsiteX4" fmla="*/ 2001891 w 2001891"/>
                <a:gd name="connsiteY4" fmla="*/ 0 h 461665"/>
                <a:gd name="connsiteX5" fmla="*/ 2001891 w 2001891"/>
                <a:gd name="connsiteY5" fmla="*/ 461665 h 461665"/>
                <a:gd name="connsiteX6" fmla="*/ 1541456 w 2001891"/>
                <a:gd name="connsiteY6" fmla="*/ 461665 h 461665"/>
                <a:gd name="connsiteX7" fmla="*/ 1081021 w 2001891"/>
                <a:gd name="connsiteY7" fmla="*/ 461665 h 461665"/>
                <a:gd name="connsiteX8" fmla="*/ 540511 w 2001891"/>
                <a:gd name="connsiteY8" fmla="*/ 461665 h 461665"/>
                <a:gd name="connsiteX9" fmla="*/ 0 w 2001891"/>
                <a:gd name="connsiteY9" fmla="*/ 461665 h 461665"/>
                <a:gd name="connsiteX10" fmla="*/ 0 w 2001891"/>
                <a:gd name="connsiteY10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1891" h="461665" extrusionOk="0">
                  <a:moveTo>
                    <a:pt x="0" y="0"/>
                  </a:moveTo>
                  <a:cubicBezTo>
                    <a:pt x="193133" y="-25879"/>
                    <a:pt x="357895" y="7880"/>
                    <a:pt x="480454" y="0"/>
                  </a:cubicBezTo>
                  <a:cubicBezTo>
                    <a:pt x="603013" y="-7880"/>
                    <a:pt x="816700" y="6498"/>
                    <a:pt x="920870" y="0"/>
                  </a:cubicBezTo>
                  <a:cubicBezTo>
                    <a:pt x="1025040" y="-6498"/>
                    <a:pt x="1334919" y="60352"/>
                    <a:pt x="1461380" y="0"/>
                  </a:cubicBezTo>
                  <a:cubicBezTo>
                    <a:pt x="1587841" y="-60352"/>
                    <a:pt x="1862619" y="52557"/>
                    <a:pt x="2001891" y="0"/>
                  </a:cubicBezTo>
                  <a:cubicBezTo>
                    <a:pt x="2055930" y="167166"/>
                    <a:pt x="1964651" y="342841"/>
                    <a:pt x="2001891" y="461665"/>
                  </a:cubicBezTo>
                  <a:cubicBezTo>
                    <a:pt x="1861671" y="493585"/>
                    <a:pt x="1699193" y="421598"/>
                    <a:pt x="1541456" y="461665"/>
                  </a:cubicBezTo>
                  <a:cubicBezTo>
                    <a:pt x="1383719" y="501732"/>
                    <a:pt x="1190381" y="421691"/>
                    <a:pt x="1081021" y="461665"/>
                  </a:cubicBezTo>
                  <a:cubicBezTo>
                    <a:pt x="971661" y="501639"/>
                    <a:pt x="748411" y="451943"/>
                    <a:pt x="540511" y="461665"/>
                  </a:cubicBezTo>
                  <a:cubicBezTo>
                    <a:pt x="332611" y="471387"/>
                    <a:pt x="130111" y="436898"/>
                    <a:pt x="0" y="461665"/>
                  </a:cubicBezTo>
                  <a:cubicBezTo>
                    <a:pt x="-7079" y="275849"/>
                    <a:pt x="43389" y="136500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PostgreSQL</a:t>
              </a:r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C25C79-7A6F-D19A-FA1A-20689D5196C4}"/>
                </a:ext>
              </a:extLst>
            </p:cNvPr>
            <p:cNvSpPr txBox="1"/>
            <p:nvPr/>
          </p:nvSpPr>
          <p:spPr>
            <a:xfrm>
              <a:off x="5655027" y="3396155"/>
              <a:ext cx="5424567" cy="461665"/>
            </a:xfrm>
            <a:custGeom>
              <a:avLst/>
              <a:gdLst>
                <a:gd name="connsiteX0" fmla="*/ 0 w 5424567"/>
                <a:gd name="connsiteY0" fmla="*/ 0 h 461665"/>
                <a:gd name="connsiteX1" fmla="*/ 488211 w 5424567"/>
                <a:gd name="connsiteY1" fmla="*/ 0 h 461665"/>
                <a:gd name="connsiteX2" fmla="*/ 867931 w 5424567"/>
                <a:gd name="connsiteY2" fmla="*/ 0 h 461665"/>
                <a:gd name="connsiteX3" fmla="*/ 1518879 w 5424567"/>
                <a:gd name="connsiteY3" fmla="*/ 0 h 461665"/>
                <a:gd name="connsiteX4" fmla="*/ 2007090 w 5424567"/>
                <a:gd name="connsiteY4" fmla="*/ 0 h 461665"/>
                <a:gd name="connsiteX5" fmla="*/ 2495301 w 5424567"/>
                <a:gd name="connsiteY5" fmla="*/ 0 h 461665"/>
                <a:gd name="connsiteX6" fmla="*/ 3146249 w 5424567"/>
                <a:gd name="connsiteY6" fmla="*/ 0 h 461665"/>
                <a:gd name="connsiteX7" fmla="*/ 3580214 w 5424567"/>
                <a:gd name="connsiteY7" fmla="*/ 0 h 461665"/>
                <a:gd name="connsiteX8" fmla="*/ 4231162 w 5424567"/>
                <a:gd name="connsiteY8" fmla="*/ 0 h 461665"/>
                <a:gd name="connsiteX9" fmla="*/ 4882110 w 5424567"/>
                <a:gd name="connsiteY9" fmla="*/ 0 h 461665"/>
                <a:gd name="connsiteX10" fmla="*/ 5424567 w 5424567"/>
                <a:gd name="connsiteY10" fmla="*/ 0 h 461665"/>
                <a:gd name="connsiteX11" fmla="*/ 5424567 w 5424567"/>
                <a:gd name="connsiteY11" fmla="*/ 461665 h 461665"/>
                <a:gd name="connsiteX12" fmla="*/ 4827865 w 5424567"/>
                <a:gd name="connsiteY12" fmla="*/ 461665 h 461665"/>
                <a:gd name="connsiteX13" fmla="*/ 4176917 w 5424567"/>
                <a:gd name="connsiteY13" fmla="*/ 461665 h 461665"/>
                <a:gd name="connsiteX14" fmla="*/ 3525969 w 5424567"/>
                <a:gd name="connsiteY14" fmla="*/ 461665 h 461665"/>
                <a:gd name="connsiteX15" fmla="*/ 3092003 w 5424567"/>
                <a:gd name="connsiteY15" fmla="*/ 461665 h 461665"/>
                <a:gd name="connsiteX16" fmla="*/ 2549546 w 5424567"/>
                <a:gd name="connsiteY16" fmla="*/ 461665 h 461665"/>
                <a:gd name="connsiteX17" fmla="*/ 1898598 w 5424567"/>
                <a:gd name="connsiteY17" fmla="*/ 461665 h 461665"/>
                <a:gd name="connsiteX18" fmla="*/ 1356142 w 5424567"/>
                <a:gd name="connsiteY18" fmla="*/ 461665 h 461665"/>
                <a:gd name="connsiteX19" fmla="*/ 976422 w 5424567"/>
                <a:gd name="connsiteY19" fmla="*/ 461665 h 461665"/>
                <a:gd name="connsiteX20" fmla="*/ 542457 w 5424567"/>
                <a:gd name="connsiteY20" fmla="*/ 461665 h 461665"/>
                <a:gd name="connsiteX21" fmla="*/ 0 w 5424567"/>
                <a:gd name="connsiteY21" fmla="*/ 461665 h 461665"/>
                <a:gd name="connsiteX22" fmla="*/ 0 w 5424567"/>
                <a:gd name="connsiteY22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4567" h="461665" extrusionOk="0">
                  <a:moveTo>
                    <a:pt x="0" y="0"/>
                  </a:moveTo>
                  <a:cubicBezTo>
                    <a:pt x="116916" y="-46"/>
                    <a:pt x="306067" y="11155"/>
                    <a:pt x="488211" y="0"/>
                  </a:cubicBezTo>
                  <a:cubicBezTo>
                    <a:pt x="670355" y="-11155"/>
                    <a:pt x="701748" y="22323"/>
                    <a:pt x="867931" y="0"/>
                  </a:cubicBezTo>
                  <a:cubicBezTo>
                    <a:pt x="1034114" y="-22323"/>
                    <a:pt x="1261840" y="58298"/>
                    <a:pt x="1518879" y="0"/>
                  </a:cubicBezTo>
                  <a:cubicBezTo>
                    <a:pt x="1775918" y="-58298"/>
                    <a:pt x="1802917" y="27285"/>
                    <a:pt x="2007090" y="0"/>
                  </a:cubicBezTo>
                  <a:cubicBezTo>
                    <a:pt x="2211263" y="-27285"/>
                    <a:pt x="2333152" y="51457"/>
                    <a:pt x="2495301" y="0"/>
                  </a:cubicBezTo>
                  <a:cubicBezTo>
                    <a:pt x="2657450" y="-51457"/>
                    <a:pt x="2987477" y="7694"/>
                    <a:pt x="3146249" y="0"/>
                  </a:cubicBezTo>
                  <a:cubicBezTo>
                    <a:pt x="3305021" y="-7694"/>
                    <a:pt x="3370159" y="7403"/>
                    <a:pt x="3580214" y="0"/>
                  </a:cubicBezTo>
                  <a:cubicBezTo>
                    <a:pt x="3790269" y="-7403"/>
                    <a:pt x="3908961" y="17967"/>
                    <a:pt x="4231162" y="0"/>
                  </a:cubicBezTo>
                  <a:cubicBezTo>
                    <a:pt x="4553363" y="-17967"/>
                    <a:pt x="4659727" y="77296"/>
                    <a:pt x="4882110" y="0"/>
                  </a:cubicBezTo>
                  <a:cubicBezTo>
                    <a:pt x="5104493" y="-77296"/>
                    <a:pt x="5166684" y="10823"/>
                    <a:pt x="5424567" y="0"/>
                  </a:cubicBezTo>
                  <a:cubicBezTo>
                    <a:pt x="5463252" y="106864"/>
                    <a:pt x="5403937" y="285488"/>
                    <a:pt x="5424567" y="461665"/>
                  </a:cubicBezTo>
                  <a:cubicBezTo>
                    <a:pt x="5175399" y="488842"/>
                    <a:pt x="5080918" y="423336"/>
                    <a:pt x="4827865" y="461665"/>
                  </a:cubicBezTo>
                  <a:cubicBezTo>
                    <a:pt x="4574812" y="499994"/>
                    <a:pt x="4464822" y="432329"/>
                    <a:pt x="4176917" y="461665"/>
                  </a:cubicBezTo>
                  <a:cubicBezTo>
                    <a:pt x="3889012" y="491001"/>
                    <a:pt x="3715586" y="437871"/>
                    <a:pt x="3525969" y="461665"/>
                  </a:cubicBezTo>
                  <a:cubicBezTo>
                    <a:pt x="3336352" y="485459"/>
                    <a:pt x="3278843" y="424932"/>
                    <a:pt x="3092003" y="461665"/>
                  </a:cubicBezTo>
                  <a:cubicBezTo>
                    <a:pt x="2905163" y="498398"/>
                    <a:pt x="2716199" y="421708"/>
                    <a:pt x="2549546" y="461665"/>
                  </a:cubicBezTo>
                  <a:cubicBezTo>
                    <a:pt x="2382893" y="501622"/>
                    <a:pt x="2223339" y="439995"/>
                    <a:pt x="1898598" y="461665"/>
                  </a:cubicBezTo>
                  <a:cubicBezTo>
                    <a:pt x="1573857" y="483335"/>
                    <a:pt x="1495791" y="449644"/>
                    <a:pt x="1356142" y="461665"/>
                  </a:cubicBezTo>
                  <a:cubicBezTo>
                    <a:pt x="1216493" y="473686"/>
                    <a:pt x="1120887" y="439609"/>
                    <a:pt x="976422" y="461665"/>
                  </a:cubicBezTo>
                  <a:cubicBezTo>
                    <a:pt x="831957" y="483721"/>
                    <a:pt x="652526" y="452738"/>
                    <a:pt x="542457" y="461665"/>
                  </a:cubicBezTo>
                  <a:cubicBezTo>
                    <a:pt x="432389" y="470592"/>
                    <a:pt x="230681" y="412982"/>
                    <a:pt x="0" y="461665"/>
                  </a:cubicBezTo>
                  <a:cubicBezTo>
                    <a:pt x="-33836" y="241310"/>
                    <a:pt x="52169" y="163548"/>
                    <a:pt x="0" y="0"/>
                  </a:cubicBezTo>
                  <a:close/>
                </a:path>
              </a:pathLst>
            </a:custGeom>
            <a:noFill/>
            <a:ln cmpd="sng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50" dirty="0" err="1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Directus</a:t>
              </a:r>
              <a:endParaRPr lang="ru-RU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326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3A526-A633-2D58-AD17-9B9266F6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108370-C316-B2F6-13AF-20BE9133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03A3B0-FB81-5C63-95EE-7545D008ED8D}"/>
              </a:ext>
            </a:extLst>
          </p:cNvPr>
          <p:cNvGrpSpPr/>
          <p:nvPr/>
        </p:nvGrpSpPr>
        <p:grpSpPr>
          <a:xfrm rot="1264882">
            <a:off x="691070" y="-1362314"/>
            <a:ext cx="9449985" cy="9582625"/>
            <a:chOff x="-5232569" y="-762080"/>
            <a:chExt cx="9449985" cy="95826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4632B381-DFFE-B2ED-D356-90E48150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16F3226-A7E4-0CE2-4509-D022D495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6" name="Часть круга 5">
              <a:extLst>
                <a:ext uri="{FF2B5EF4-FFF2-40B4-BE49-F238E27FC236}">
                  <a16:creationId xmlns:a16="http://schemas.microsoft.com/office/drawing/2014/main" id="{56A7A2A7-17E4-8B38-3936-14B970872F50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BB26E-A586-CD12-3132-181F3B78F3E1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CEEF32-7376-4963-BBB9-7BF12BDF33C6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17" name="Часть круга 16">
                <a:extLst>
                  <a:ext uri="{FF2B5EF4-FFF2-40B4-BE49-F238E27FC236}">
                    <a16:creationId xmlns:a16="http://schemas.microsoft.com/office/drawing/2014/main" id="{5BCF321B-F45F-A1CE-BEB1-2204B7B60D4A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DF93A4-768D-03B0-819B-1103282942C8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A1B296E-9B19-B872-01E9-730235B01962}"/>
              </a:ext>
            </a:extLst>
          </p:cNvPr>
          <p:cNvGrpSpPr/>
          <p:nvPr/>
        </p:nvGrpSpPr>
        <p:grpSpPr>
          <a:xfrm>
            <a:off x="3601501" y="1103484"/>
            <a:ext cx="5235321" cy="4196259"/>
            <a:chOff x="3413760" y="1353321"/>
            <a:chExt cx="5235321" cy="4196259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17005E10-0EA5-C010-E805-C57B3129C8AA}"/>
                </a:ext>
              </a:extLst>
            </p:cNvPr>
            <p:cNvSpPr/>
            <p:nvPr/>
          </p:nvSpPr>
          <p:spPr>
            <a:xfrm>
              <a:off x="4193415" y="1353321"/>
              <a:ext cx="3635264" cy="3643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A1619FFC-1BD8-06A3-B86C-BF4E1186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8382"/>
            <a:stretch>
              <a:fillRect/>
            </a:stretch>
          </p:blipFill>
          <p:spPr>
            <a:xfrm>
              <a:off x="3413760" y="1353321"/>
              <a:ext cx="5235321" cy="41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910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EA6D-E956-C103-906F-C16EB30D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8A7699-3E74-53D4-9070-318B781C8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C332AD9-BF7C-9DA1-6B26-A470201A689E}"/>
              </a:ext>
            </a:extLst>
          </p:cNvPr>
          <p:cNvGrpSpPr/>
          <p:nvPr/>
        </p:nvGrpSpPr>
        <p:grpSpPr>
          <a:xfrm rot="1264882">
            <a:off x="543831" y="2180475"/>
            <a:ext cx="11480068" cy="1539791"/>
            <a:chOff x="-49925017" y="-762077"/>
            <a:chExt cx="100043503" cy="958262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2227942-567F-94DB-6053-B79DD8CE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5302B96-FC67-556A-CEFA-EDDAD0BD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6" name="Часть круга 5">
              <a:extLst>
                <a:ext uri="{FF2B5EF4-FFF2-40B4-BE49-F238E27FC236}">
                  <a16:creationId xmlns:a16="http://schemas.microsoft.com/office/drawing/2014/main" id="{79B3B48F-E67B-74CC-4411-2BF207DFE0B2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F03960-02C2-3CE1-2970-8522FFD9F4D6}"/>
                </a:ext>
              </a:extLst>
            </p:cNvPr>
            <p:cNvSpPr txBox="1"/>
            <p:nvPr/>
          </p:nvSpPr>
          <p:spPr>
            <a:xfrm rot="21515817">
              <a:off x="-11628821" y="1295188"/>
              <a:ext cx="27578458" cy="478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>
                  <a:solidFill>
                    <a:srgbClr val="0D0D0D"/>
                  </a:solidFill>
                </a:rPr>
                <a:t>Функционал</a:t>
              </a: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EB92D901-39BC-B8F5-897E-83AAB6C67060}"/>
                </a:ext>
              </a:extLst>
            </p:cNvPr>
            <p:cNvGrpSpPr/>
            <p:nvPr/>
          </p:nvGrpSpPr>
          <p:grpSpPr>
            <a:xfrm>
              <a:off x="-49925017" y="-762077"/>
              <a:ext cx="100043503" cy="8395977"/>
              <a:chOff x="-49925017" y="-762077"/>
              <a:chExt cx="100043503" cy="8395977"/>
            </a:xfrm>
          </p:grpSpPr>
          <p:sp>
            <p:nvSpPr>
              <p:cNvPr id="17" name="Часть круга 16">
                <a:extLst>
                  <a:ext uri="{FF2B5EF4-FFF2-40B4-BE49-F238E27FC236}">
                    <a16:creationId xmlns:a16="http://schemas.microsoft.com/office/drawing/2014/main" id="{DDF56A52-8ED5-805F-945D-0831E2ADFF6D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5EC933-E4BF-97A2-968F-86BA5F86FC4F}"/>
                  </a:ext>
                </a:extLst>
              </p:cNvPr>
              <p:cNvSpPr txBox="1"/>
              <p:nvPr/>
            </p:nvSpPr>
            <p:spPr>
              <a:xfrm rot="16441731">
                <a:off x="-1630233" y="-49056861"/>
                <a:ext cx="3453935" cy="100043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0D0D0D"/>
                    </a:solidFill>
                  </a:rPr>
                  <a:t>UI\UX</a:t>
                </a:r>
              </a:p>
              <a:p>
                <a:r>
                  <a:rPr lang="ru-RU" sz="4400" dirty="0">
                    <a:solidFill>
                      <a:srgbClr val="0D0D0D"/>
                    </a:solidFill>
                  </a:rPr>
                  <a:t>Функционал</a:t>
                </a:r>
              </a:p>
            </p:txBody>
          </p:sp>
        </p:grp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1602328-DAFE-A7B2-9CD0-B79CFAF9894E}"/>
              </a:ext>
            </a:extLst>
          </p:cNvPr>
          <p:cNvGrpSpPr/>
          <p:nvPr/>
        </p:nvGrpSpPr>
        <p:grpSpPr>
          <a:xfrm>
            <a:off x="3601501" y="1103484"/>
            <a:ext cx="5235321" cy="4196259"/>
            <a:chOff x="3413760" y="1353321"/>
            <a:chExt cx="5235321" cy="4196259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AA27A41-7BB1-464E-0704-FE2DFBDF21F6}"/>
                </a:ext>
              </a:extLst>
            </p:cNvPr>
            <p:cNvSpPr/>
            <p:nvPr/>
          </p:nvSpPr>
          <p:spPr>
            <a:xfrm>
              <a:off x="4193415" y="1353321"/>
              <a:ext cx="3635264" cy="3643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67329D6-E1CE-40C8-705C-046DABE0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8382"/>
            <a:stretch>
              <a:fillRect/>
            </a:stretch>
          </p:blipFill>
          <p:spPr>
            <a:xfrm>
              <a:off x="3413760" y="1353321"/>
              <a:ext cx="5235321" cy="41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885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D249A-5684-9315-6F42-F7620F54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56A46E-FD7B-7816-3A79-A4B164783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39A46E-E463-15A2-BF35-BBF0EB0540F7}"/>
              </a:ext>
            </a:extLst>
          </p:cNvPr>
          <p:cNvGrpSpPr/>
          <p:nvPr/>
        </p:nvGrpSpPr>
        <p:grpSpPr>
          <a:xfrm rot="1264882">
            <a:off x="543831" y="2180475"/>
            <a:ext cx="11480068" cy="1539791"/>
            <a:chOff x="-49925017" y="-762077"/>
            <a:chExt cx="100043503" cy="958262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CDCDC9E-9B06-9031-89D1-CB526FAA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B60F73F-6D92-08E4-E4AE-BBABAA79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6" name="Часть круга 5">
              <a:extLst>
                <a:ext uri="{FF2B5EF4-FFF2-40B4-BE49-F238E27FC236}">
                  <a16:creationId xmlns:a16="http://schemas.microsoft.com/office/drawing/2014/main" id="{FCE6BA82-816B-C0AA-B18E-3907ECC33BB9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513AEA-7DD5-0D1D-0910-67ACC34F3761}"/>
                </a:ext>
              </a:extLst>
            </p:cNvPr>
            <p:cNvSpPr txBox="1"/>
            <p:nvPr/>
          </p:nvSpPr>
          <p:spPr>
            <a:xfrm rot="21515817">
              <a:off x="-11628821" y="1295188"/>
              <a:ext cx="27578458" cy="4788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>
                  <a:solidFill>
                    <a:srgbClr val="0D0D0D"/>
                  </a:solidFill>
                </a:rPr>
                <a:t>Функционал</a:t>
              </a: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D5EEA89D-564E-BA59-395E-788F16AC62F4}"/>
                </a:ext>
              </a:extLst>
            </p:cNvPr>
            <p:cNvGrpSpPr/>
            <p:nvPr/>
          </p:nvGrpSpPr>
          <p:grpSpPr>
            <a:xfrm>
              <a:off x="-49925017" y="-762077"/>
              <a:ext cx="100043503" cy="8395977"/>
              <a:chOff x="-49925017" y="-762077"/>
              <a:chExt cx="100043503" cy="8395977"/>
            </a:xfrm>
          </p:grpSpPr>
          <p:sp>
            <p:nvSpPr>
              <p:cNvPr id="17" name="Часть круга 16">
                <a:extLst>
                  <a:ext uri="{FF2B5EF4-FFF2-40B4-BE49-F238E27FC236}">
                    <a16:creationId xmlns:a16="http://schemas.microsoft.com/office/drawing/2014/main" id="{BDA46F73-C1F5-136C-29AB-D0B04CC196A4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359CCD-E0B9-2505-4F63-91883B7BD376}"/>
                  </a:ext>
                </a:extLst>
              </p:cNvPr>
              <p:cNvSpPr txBox="1"/>
              <p:nvPr/>
            </p:nvSpPr>
            <p:spPr>
              <a:xfrm rot="16441731">
                <a:off x="-1630233" y="-49056861"/>
                <a:ext cx="3453935" cy="100043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0D0D0D"/>
                    </a:solidFill>
                  </a:rPr>
                  <a:t>UI\UX</a:t>
                </a:r>
              </a:p>
              <a:p>
                <a:r>
                  <a:rPr lang="ru-RU" sz="4400" dirty="0">
                    <a:solidFill>
                      <a:srgbClr val="0D0D0D"/>
                    </a:solidFill>
                  </a:rPr>
                  <a:t>Функционал</a:t>
                </a:r>
              </a:p>
            </p:txBody>
          </p:sp>
        </p:grp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DBF2621-4DAA-619A-F75C-581CED88C068}"/>
              </a:ext>
            </a:extLst>
          </p:cNvPr>
          <p:cNvGrpSpPr/>
          <p:nvPr/>
        </p:nvGrpSpPr>
        <p:grpSpPr>
          <a:xfrm rot="11195740">
            <a:off x="3601501" y="1103484"/>
            <a:ext cx="5235321" cy="4196259"/>
            <a:chOff x="3413760" y="1353321"/>
            <a:chExt cx="5235321" cy="4196259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E68478B0-5CF4-23E8-AF25-1033FFD397B9}"/>
                </a:ext>
              </a:extLst>
            </p:cNvPr>
            <p:cNvSpPr/>
            <p:nvPr/>
          </p:nvSpPr>
          <p:spPr>
            <a:xfrm>
              <a:off x="4193415" y="1353321"/>
              <a:ext cx="3635264" cy="3643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D83C0344-29EC-EE3B-C4D8-B0720325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8382"/>
            <a:stretch>
              <a:fillRect/>
            </a:stretch>
          </p:blipFill>
          <p:spPr>
            <a:xfrm>
              <a:off x="3413760" y="1353321"/>
              <a:ext cx="5235321" cy="41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88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FF84-2BE7-D629-0ACA-B1ABBAC37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6EF15-8379-341D-18E9-DE2249BB4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84735-84A6-6E50-DE36-449132689F84}"/>
              </a:ext>
            </a:extLst>
          </p:cNvPr>
          <p:cNvSpPr txBox="1"/>
          <p:nvPr/>
        </p:nvSpPr>
        <p:spPr>
          <a:xfrm>
            <a:off x="4010172" y="0"/>
            <a:ext cx="4171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РАЗВИТИЕ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54B9B-7B62-07F5-B773-B3DE1F5A4442}"/>
              </a:ext>
            </a:extLst>
          </p:cNvPr>
          <p:cNvSpPr txBox="1"/>
          <p:nvPr/>
        </p:nvSpPr>
        <p:spPr>
          <a:xfrm>
            <a:off x="2949432" y="1672883"/>
            <a:ext cx="6293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Фильтрация</a:t>
            </a:r>
          </a:p>
          <a:p>
            <a:pPr marL="342900" indent="-342900" algn="ctr">
              <a:buAutoNum type="arabicPeriod"/>
            </a:pP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Подключить 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fronted </a:t>
            </a: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к 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backend</a:t>
            </a:r>
          </a:p>
          <a:p>
            <a:pPr marL="342900" indent="-342900" algn="ctr">
              <a:buAutoNum type="arabicPeriod"/>
            </a:pP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Форма добавления заглушена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</a:t>
            </a: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но реализована валидация</a:t>
            </a:r>
          </a:p>
          <a:p>
            <a:pPr marL="342900" indent="-342900" algn="ctr">
              <a:buAutoNum type="arabicPeriod"/>
            </a:pP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Добавление авторизации</a:t>
            </a:r>
          </a:p>
          <a:p>
            <a:pPr marL="342900" indent="-342900" algn="ctr">
              <a:buAutoNum type="arabicPeriod"/>
            </a:pPr>
            <a:r>
              <a:rPr lang="ru-RU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Настроить пути администрации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428913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4AA04-0236-6B43-2484-6B26BF72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F55D2AA-4263-DD73-3F3E-06E6A7ECDDCB}"/>
              </a:ext>
            </a:extLst>
          </p:cNvPr>
          <p:cNvGrpSpPr/>
          <p:nvPr/>
        </p:nvGrpSpPr>
        <p:grpSpPr>
          <a:xfrm rot="12091692">
            <a:off x="1831504" y="-1826791"/>
            <a:ext cx="9449985" cy="9582625"/>
            <a:chOff x="-5232569" y="-762080"/>
            <a:chExt cx="9449985" cy="9582625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08FDCDA6-E76E-5D33-ACA6-9D3CF505E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3EC2DA9-AFDE-0F47-547C-D77F7A78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75" name="Часть круга 74">
              <a:extLst>
                <a:ext uri="{FF2B5EF4-FFF2-40B4-BE49-F238E27FC236}">
                  <a16:creationId xmlns:a16="http://schemas.microsoft.com/office/drawing/2014/main" id="{85E2B084-3E13-C414-ECD9-5784B0F9B845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6E2197-E218-9808-3CB3-66909A14F24E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77" name="Группа 76">
              <a:extLst>
                <a:ext uri="{FF2B5EF4-FFF2-40B4-BE49-F238E27FC236}">
                  <a16:creationId xmlns:a16="http://schemas.microsoft.com/office/drawing/2014/main" id="{204E94D3-83D6-BE78-6624-93E0FC07C5A3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78" name="Часть круга 77">
                <a:extLst>
                  <a:ext uri="{FF2B5EF4-FFF2-40B4-BE49-F238E27FC236}">
                    <a16:creationId xmlns:a16="http://schemas.microsoft.com/office/drawing/2014/main" id="{362CD9CB-4709-2FC6-EE3B-F54B9E02DB79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4D49B3C-49A9-2685-E842-D19E929726B9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A0DF298-F551-3719-35DC-128FE358FA9A}"/>
              </a:ext>
            </a:extLst>
          </p:cNvPr>
          <p:cNvGrpSpPr/>
          <p:nvPr/>
        </p:nvGrpSpPr>
        <p:grpSpPr>
          <a:xfrm>
            <a:off x="3413760" y="1353321"/>
            <a:ext cx="5235321" cy="4196259"/>
            <a:chOff x="3413760" y="1353321"/>
            <a:chExt cx="5235321" cy="4196259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68572BFE-760B-764D-9A40-5F10DC949589}"/>
                </a:ext>
              </a:extLst>
            </p:cNvPr>
            <p:cNvSpPr/>
            <p:nvPr/>
          </p:nvSpPr>
          <p:spPr>
            <a:xfrm>
              <a:off x="4193415" y="1353321"/>
              <a:ext cx="3635264" cy="36438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C58EBB4A-8648-7586-BB62-948C632B2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8382"/>
            <a:stretch>
              <a:fillRect/>
            </a:stretch>
          </p:blipFill>
          <p:spPr>
            <a:xfrm>
              <a:off x="3413760" y="1353321"/>
              <a:ext cx="5235321" cy="41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714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">
        <p159:morph option="byObject"/>
      </p:transition>
    </mc:Choice>
    <mc:Fallback>
      <p:transition spd="slow" advClick="0" advTm="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6B00-21BE-3E6C-1A6D-5E6E588C2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6423971-350F-BB45-48CD-249F3FA7A485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969037-39A1-C8AA-6024-5B714356F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34F74-25A8-55A3-A36E-44FFB7BF01C0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BADABA6-D5C7-97B3-E8EF-85B23A4FA309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1213031-7D42-22AE-CBC0-D47A1C42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1B3FCE2-24D2-F998-5423-CEF661BC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097422FB-6673-D174-1314-98A1A4C8678A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A5710B-D551-605C-B3DE-2444372A282F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B5C77E3D-F60D-E9B4-AD55-A4CEFA2D4D0B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C70934F2-B843-2CDC-36CF-70D50A41199C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851010-4617-71E3-43BD-A6FC40ABDC2A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4CE4A74-8AAD-4086-6B08-4C9676F00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14156" r="18625" b="26667"/>
          <a:stretch>
            <a:fillRect/>
          </a:stretch>
        </p:blipFill>
        <p:spPr>
          <a:xfrm>
            <a:off x="4345716" y="1205512"/>
            <a:ext cx="7711544" cy="4058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09345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7BF0B-A8DC-308F-AA91-5799782C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A35024F-4E32-DADF-1670-3ADBA9868863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A510EB-A0DD-9234-58E4-C1B1DC5E2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A18124-B558-3C4A-4EF1-04D4056926B3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F1048C7-9175-7603-78CD-969A17C944EA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8BBF569-91C7-13F0-2F17-0260B3F6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1BF5DD1-23D6-92C2-74F6-2E6E3F2C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8BBBCB17-1D23-5E17-A7C0-7338520041F1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69360E-D652-9E8E-A021-A0516676106D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7184290D-AABA-805B-AFF7-24FC35BF2D0D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0104101E-6DE1-5DF6-7B47-F94AB749D042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6108D6-F39B-BFE8-6E75-0E57DCD65701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C4D789B-595F-9D81-F986-6A2CCB82A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14156" r="18625" b="26667"/>
          <a:stretch>
            <a:fillRect/>
          </a:stretch>
        </p:blipFill>
        <p:spPr>
          <a:xfrm>
            <a:off x="4685572" y="403568"/>
            <a:ext cx="5744748" cy="3023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FFEED6-8B48-496C-FC6E-712900B49F36}"/>
              </a:ext>
            </a:extLst>
          </p:cNvPr>
          <p:cNvSpPr/>
          <p:nvPr/>
        </p:nvSpPr>
        <p:spPr>
          <a:xfrm>
            <a:off x="6973751" y="546796"/>
            <a:ext cx="617220" cy="251460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10DE2-91B7-D351-E3ED-4FBC81588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t="25500" r="25750" b="15000"/>
          <a:stretch>
            <a:fillRect/>
          </a:stretch>
        </p:blipFill>
        <p:spPr>
          <a:xfrm>
            <a:off x="4681244" y="3570086"/>
            <a:ext cx="5744748" cy="30268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272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B7946-2A33-E8F7-1D2D-3A0A0616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67F6EF5-8BD8-F159-F252-B26032BD279C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7428BF-E3F8-CC3C-3E7D-BDFF5F24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FE31A0-B8CD-48E9-4215-D34295955A9B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138EE2C-FF75-8659-7487-E2AE57F0B3DC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E9519296-3B3F-CFD8-BBFF-4F2DDF62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39E3C746-0195-E9F0-37F8-89BA0E0C5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11A92F3B-2483-3862-D84D-994E9801FAB0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BB3C4E-917E-1A0A-4471-9B1455AED9D8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E853C643-110C-617D-1DA6-1C2271BE90B8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921261C2-EC10-B8A1-A9DA-3DEE0F350BEB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C5813B-9B34-51EF-5CC1-105FCC8C5472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7B80299-1F12-1726-DBA2-F4D95D9E1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14156" r="18625" b="26667"/>
          <a:stretch>
            <a:fillRect/>
          </a:stretch>
        </p:blipFill>
        <p:spPr>
          <a:xfrm>
            <a:off x="4685572" y="403568"/>
            <a:ext cx="5744748" cy="3023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C92933-121B-276A-CC20-0127F2C4C92B}"/>
              </a:ext>
            </a:extLst>
          </p:cNvPr>
          <p:cNvSpPr/>
          <p:nvPr/>
        </p:nvSpPr>
        <p:spPr>
          <a:xfrm>
            <a:off x="7580123" y="548640"/>
            <a:ext cx="976931" cy="257894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090588-24C9-CA65-E800-A4AAB439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 t="14660" r="20952" b="38754"/>
          <a:stretch>
            <a:fillRect/>
          </a:stretch>
        </p:blipFill>
        <p:spPr>
          <a:xfrm>
            <a:off x="4681243" y="3591168"/>
            <a:ext cx="5910721" cy="3018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0574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F9564-9D82-CF98-0046-D88832596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5C9F2B8-0634-DB05-126C-B42AB9DEF5BE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B5696D-472D-08F5-C0A0-0DA27F26D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A696D2-5B89-9885-3502-CA2BBA0369BB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8022072-E557-0117-A3DA-1C84FF8C73C5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AF5B8B9B-127E-76B4-83F6-FFFDB87F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FBFCC93-0FBA-682B-5780-09B6308C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5E4B7694-90CC-CF07-CA61-D58A22B8C206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E19087-506D-9022-F606-2198728A0AFD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C067639F-5FFF-6F47-3C17-E017C8ED3F5E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1A12C058-EF1C-D167-9922-7A369EE7D718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2CD876-8167-2AF9-584A-9755B6B247F1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3BE31F9-E31E-0840-9A86-72621DF40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14156" r="18625" b="26667"/>
          <a:stretch>
            <a:fillRect/>
          </a:stretch>
        </p:blipFill>
        <p:spPr>
          <a:xfrm>
            <a:off x="4685572" y="403568"/>
            <a:ext cx="5744748" cy="3023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477463-B584-5386-E61D-D3BC55B8473E}"/>
              </a:ext>
            </a:extLst>
          </p:cNvPr>
          <p:cNvSpPr/>
          <p:nvPr/>
        </p:nvSpPr>
        <p:spPr>
          <a:xfrm>
            <a:off x="8557055" y="548640"/>
            <a:ext cx="822959" cy="257894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191C97-E5D9-F4D0-022F-20818B3C9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t="14160" r="28558" b="44587"/>
          <a:stretch>
            <a:fillRect/>
          </a:stretch>
        </p:blipFill>
        <p:spPr>
          <a:xfrm>
            <a:off x="4681243" y="3591168"/>
            <a:ext cx="5749077" cy="3093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471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E4FA-D550-5045-D938-CD89A7B77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D4A3877-4E09-70F3-490D-81F4499C898D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C48BAF-DE95-B29B-96EF-4016A0E9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70C3A1-66CB-1468-2F8F-4AFF0C60DE9C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1B79C32-1153-7C91-0249-505F2549D8DB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3598285-7003-0B49-5C2E-43415254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32576DC4-0658-025F-0DAF-0D23FFE7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0B748344-A68F-8680-7013-70042CAF3BE1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78C8B2-FD54-8261-2115-449CE051AB6B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5455D85C-B479-C61F-6811-ADF3380C52CC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8FC504D3-6C0E-DD6D-E382-620D81EC71B8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460110-3201-D362-68B1-12222643EB10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AE35263-33E5-8F7C-38F1-28207B28A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6" t="14156" r="18625" b="52354"/>
          <a:stretch>
            <a:fillRect/>
          </a:stretch>
        </p:blipFill>
        <p:spPr>
          <a:xfrm>
            <a:off x="4675949" y="410013"/>
            <a:ext cx="2646490" cy="1710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7B3A9A-E8C6-D3A5-DF2D-E3069518493D}"/>
              </a:ext>
            </a:extLst>
          </p:cNvPr>
          <p:cNvSpPr/>
          <p:nvPr/>
        </p:nvSpPr>
        <p:spPr>
          <a:xfrm>
            <a:off x="6436169" y="566515"/>
            <a:ext cx="720090" cy="246464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8CE76B-2922-9EDC-7B68-D72076B6C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7" t="28500" r="41760" b="19333"/>
          <a:stretch>
            <a:fillRect/>
          </a:stretch>
        </p:blipFill>
        <p:spPr>
          <a:xfrm>
            <a:off x="7888868" y="355715"/>
            <a:ext cx="3458539" cy="6321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5780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D99F-5B96-C883-7352-8B6B6106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3916B2C-1ABF-14C7-67AA-33C8B20C7CC0}"/>
              </a:ext>
            </a:extLst>
          </p:cNvPr>
          <p:cNvSpPr txBox="1"/>
          <p:nvPr/>
        </p:nvSpPr>
        <p:spPr>
          <a:xfrm rot="21515817">
            <a:off x="864826" y="3853948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E6D55F-37FB-3CBB-7F68-926E1284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333E53-B5C3-F188-F193-538704EB3FDE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6082C7D-001C-B0E5-692B-7B2FC42BFE0A}"/>
              </a:ext>
            </a:extLst>
          </p:cNvPr>
          <p:cNvGrpSpPr/>
          <p:nvPr/>
        </p:nvGrpSpPr>
        <p:grpSpPr>
          <a:xfrm rot="5400000">
            <a:off x="-5225788" y="-1639221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DC52A14D-773B-9107-C087-77EAD4E45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FDEE3B0E-4DB9-B4A3-C2D0-F1F16CDE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A6EC1268-AEB5-022D-6C67-04C8568CBB9A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351DCF-AE9A-3271-F131-5818123D6D4B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310EE3EF-CB7E-5C10-B320-022B0A18A4DF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D2FF11B1-BEA9-3710-6139-69FB64AAACDE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E1986E-9C18-A302-98E1-7CA63F56A8D4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DE552B9-0314-45DF-EB1E-7BDD09F4A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30081" r="18624" b="26751"/>
          <a:stretch>
            <a:fillRect/>
          </a:stretch>
        </p:blipFill>
        <p:spPr>
          <a:xfrm>
            <a:off x="5341856" y="2171767"/>
            <a:ext cx="5824672" cy="2205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85EB5D-4F34-2BDC-0585-4C72C623CFC5}"/>
              </a:ext>
            </a:extLst>
          </p:cNvPr>
          <p:cNvSpPr/>
          <p:nvPr/>
        </p:nvSpPr>
        <p:spPr>
          <a:xfrm>
            <a:off x="5483426" y="3425461"/>
            <a:ext cx="5559677" cy="85717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6AF66A-EBE2-B8BF-BE95-FD31B9A0C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7" t="28500" r="41760" b="19333"/>
          <a:stretch>
            <a:fillRect/>
          </a:stretch>
        </p:blipFill>
        <p:spPr>
          <a:xfrm>
            <a:off x="12611534" y="268987"/>
            <a:ext cx="3458539" cy="6321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08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5A287-C60F-7ECA-D5D6-4AC71399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B9A894D-5795-BC45-DBA6-4075A8B6826E}"/>
              </a:ext>
            </a:extLst>
          </p:cNvPr>
          <p:cNvSpPr txBox="1"/>
          <p:nvPr/>
        </p:nvSpPr>
        <p:spPr>
          <a:xfrm rot="5400000">
            <a:off x="1816001" y="3783611"/>
            <a:ext cx="316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Функционал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62283-60B1-EB1D-2A76-A68FF058F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015" y="0"/>
            <a:ext cx="814086" cy="806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AA788-D73C-DAB2-1440-9EE4934EC602}"/>
              </a:ext>
            </a:extLst>
          </p:cNvPr>
          <p:cNvSpPr txBox="1"/>
          <p:nvPr/>
        </p:nvSpPr>
        <p:spPr>
          <a:xfrm>
            <a:off x="1497767" y="2380126"/>
            <a:ext cx="3183476" cy="1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UI\UX</a:t>
            </a:r>
            <a:endParaRPr lang="ru-RU" sz="60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3A4BFAA-1970-500B-DDE0-21E4EE3A51FE}"/>
              </a:ext>
            </a:extLst>
          </p:cNvPr>
          <p:cNvGrpSpPr/>
          <p:nvPr/>
        </p:nvGrpSpPr>
        <p:grpSpPr>
          <a:xfrm rot="10884183">
            <a:off x="-4274613" y="-1709558"/>
            <a:ext cx="9449985" cy="9582625"/>
            <a:chOff x="-5232569" y="-762080"/>
            <a:chExt cx="9449985" cy="9582625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55A84D8E-40A8-16FE-0695-FDA2A8FA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6" t="10334" r="25383" b="8068"/>
            <a:stretch>
              <a:fillRect/>
            </a:stretch>
          </p:blipFill>
          <p:spPr>
            <a:xfrm rot="18683179">
              <a:off x="-1909637" y="4812568"/>
              <a:ext cx="4026551" cy="3989403"/>
            </a:xfrm>
            <a:custGeom>
              <a:avLst/>
              <a:gdLst>
                <a:gd name="connsiteX0" fmla="*/ 9 w 1500799"/>
                <a:gd name="connsiteY0" fmla="*/ 0 h 1524647"/>
                <a:gd name="connsiteX1" fmla="*/ 1500799 w 1500799"/>
                <a:gd name="connsiteY1" fmla="*/ 6940 h 1524647"/>
                <a:gd name="connsiteX2" fmla="*/ 1492943 w 1500799"/>
                <a:gd name="connsiteY2" fmla="*/ 1524647 h 1524647"/>
                <a:gd name="connsiteX3" fmla="*/ 9 w 1500799"/>
                <a:gd name="connsiteY3" fmla="*/ 0 h 152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0799" h="1524647">
                  <a:moveTo>
                    <a:pt x="9" y="0"/>
                  </a:moveTo>
                  <a:lnTo>
                    <a:pt x="1500799" y="6940"/>
                  </a:lnTo>
                  <a:lnTo>
                    <a:pt x="1492943" y="1524647"/>
                  </a:lnTo>
                  <a:cubicBezTo>
                    <a:pt x="665155" y="1519293"/>
                    <a:pt x="-2815" y="837134"/>
                    <a:pt x="9" y="0"/>
                  </a:cubicBezTo>
                  <a:close/>
                </a:path>
              </a:pathLst>
            </a:cu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FDDB5AFD-C5C3-EB9E-4412-3E00EF5C7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0" t="4562" r="46629" b="19380"/>
            <a:stretch>
              <a:fillRect/>
            </a:stretch>
          </p:blipFill>
          <p:spPr>
            <a:xfrm rot="7951127">
              <a:off x="-5142516" y="1638185"/>
              <a:ext cx="4089002" cy="4269108"/>
            </a:xfrm>
            <a:custGeom>
              <a:avLst/>
              <a:gdLst>
                <a:gd name="connsiteX0" fmla="*/ 25250 w 2257190"/>
                <a:gd name="connsiteY0" fmla="*/ 0 h 2232496"/>
                <a:gd name="connsiteX1" fmla="*/ 2257190 w 2257190"/>
                <a:gd name="connsiteY1" fmla="*/ 16556 h 2232496"/>
                <a:gd name="connsiteX2" fmla="*/ 1588859 w 2257190"/>
                <a:gd name="connsiteY2" fmla="*/ 1593171 h 2232496"/>
                <a:gd name="connsiteX3" fmla="*/ 0 w 2257190"/>
                <a:gd name="connsiteY3" fmla="*/ 2232353 h 223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190" h="2232496">
                  <a:moveTo>
                    <a:pt x="25250" y="0"/>
                  </a:moveTo>
                  <a:lnTo>
                    <a:pt x="2257190" y="16556"/>
                  </a:lnTo>
                  <a:cubicBezTo>
                    <a:pt x="2252803" y="610066"/>
                    <a:pt x="2012312" y="1177391"/>
                    <a:pt x="1588859" y="1593171"/>
                  </a:cubicBezTo>
                  <a:cubicBezTo>
                    <a:pt x="1165284" y="2009071"/>
                    <a:pt x="593527" y="2239083"/>
                    <a:pt x="0" y="2232353"/>
                  </a:cubicBezTo>
                  <a:close/>
                </a:path>
              </a:pathLst>
            </a:custGeom>
            <a:ln>
              <a:solidFill>
                <a:schemeClr val="tx2"/>
              </a:solidFill>
            </a:ln>
          </p:spPr>
        </p:pic>
        <p:sp>
          <p:nvSpPr>
            <p:cNvPr id="33" name="Часть круга 32">
              <a:extLst>
                <a:ext uri="{FF2B5EF4-FFF2-40B4-BE49-F238E27FC236}">
                  <a16:creationId xmlns:a16="http://schemas.microsoft.com/office/drawing/2014/main" id="{118FF3DA-007F-7F61-7469-C0384F178F52}"/>
                </a:ext>
              </a:extLst>
            </p:cNvPr>
            <p:cNvSpPr/>
            <p:nvPr/>
          </p:nvSpPr>
          <p:spPr>
            <a:xfrm rot="2547584">
              <a:off x="-3940114" y="-478233"/>
              <a:ext cx="8054689" cy="8501945"/>
            </a:xfrm>
            <a:prstGeom prst="pie">
              <a:avLst>
                <a:gd name="adj1" fmla="val 16178905"/>
                <a:gd name="adj2" fmla="val 1568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8000">
                  <a:srgbClr val="00B0F0"/>
                </a:gs>
                <a:gs pos="100000">
                  <a:srgbClr val="0070C0"/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A6220-0634-9E09-F2A1-AFB684CC93EE}"/>
                </a:ext>
              </a:extLst>
            </p:cNvPr>
            <p:cNvSpPr txBox="1"/>
            <p:nvPr/>
          </p:nvSpPr>
          <p:spPr>
            <a:xfrm rot="21515817">
              <a:off x="578080" y="3304707"/>
              <a:ext cx="31646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dirty="0"/>
                <a:t>Функционал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435987FD-B71B-62A5-66F4-DEC555FEA723}"/>
                </a:ext>
              </a:extLst>
            </p:cNvPr>
            <p:cNvGrpSpPr/>
            <p:nvPr/>
          </p:nvGrpSpPr>
          <p:grpSpPr>
            <a:xfrm>
              <a:off x="-4228560" y="-762080"/>
              <a:ext cx="8445976" cy="8395980"/>
              <a:chOff x="-4228560" y="-762080"/>
              <a:chExt cx="8445976" cy="8395980"/>
            </a:xfrm>
          </p:grpSpPr>
          <p:sp>
            <p:nvSpPr>
              <p:cNvPr id="36" name="Часть круга 35">
                <a:extLst>
                  <a:ext uri="{FF2B5EF4-FFF2-40B4-BE49-F238E27FC236}">
                    <a16:creationId xmlns:a16="http://schemas.microsoft.com/office/drawing/2014/main" id="{46D0FE83-C3D4-6421-89A1-E3A77A64A3E0}"/>
                  </a:ext>
                </a:extLst>
              </p:cNvPr>
              <p:cNvSpPr/>
              <p:nvPr/>
            </p:nvSpPr>
            <p:spPr>
              <a:xfrm rot="2547584">
                <a:off x="-4228560" y="-565639"/>
                <a:ext cx="8445976" cy="8199539"/>
              </a:xfrm>
              <a:prstGeom prst="pie">
                <a:avLst>
                  <a:gd name="adj1" fmla="val 10846116"/>
                  <a:gd name="adj2" fmla="val 1620000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70C0"/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B11D70-15C3-D3E3-4CF0-E173151435AF}"/>
                  </a:ext>
                </a:extLst>
              </p:cNvPr>
              <p:cNvSpPr txBox="1"/>
              <p:nvPr/>
            </p:nvSpPr>
            <p:spPr>
              <a:xfrm rot="16441731">
                <a:off x="-1630235" y="118502"/>
                <a:ext cx="34539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UI\UX</a:t>
                </a:r>
              </a:p>
              <a:p>
                <a:r>
                  <a:rPr lang="ru-RU" sz="4400" dirty="0"/>
                  <a:t>Функционал</a:t>
                </a:r>
              </a:p>
            </p:txBody>
          </p:sp>
        </p:grp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73D4FFE-6D2A-A636-6C3D-2C329E399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14758" r="18624" b="46369"/>
          <a:stretch>
            <a:fillRect/>
          </a:stretch>
        </p:blipFill>
        <p:spPr>
          <a:xfrm>
            <a:off x="5310288" y="403267"/>
            <a:ext cx="5774004" cy="19859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625D38-1681-D931-D3F2-3907EE4B3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3" y="2918248"/>
            <a:ext cx="5986526" cy="34875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6496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149</Words>
  <Application>Microsoft Office PowerPoint</Application>
  <PresentationFormat>Широкоэкранный</PresentationFormat>
  <Paragraphs>82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Book Antiqua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Старожильцев</dc:creator>
  <cp:lastModifiedBy>Илья Старожильцев</cp:lastModifiedBy>
  <cp:revision>5</cp:revision>
  <dcterms:created xsi:type="dcterms:W3CDTF">2025-11-16T09:59:40Z</dcterms:created>
  <dcterms:modified xsi:type="dcterms:W3CDTF">2025-11-16T14:55:00Z</dcterms:modified>
</cp:coreProperties>
</file>